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72" r:id="rId2"/>
    <p:sldId id="257" r:id="rId3"/>
    <p:sldId id="270" r:id="rId4"/>
    <p:sldId id="273" r:id="rId5"/>
    <p:sldId id="274" r:id="rId6"/>
    <p:sldId id="263" r:id="rId7"/>
    <p:sldId id="264" r:id="rId8"/>
    <p:sldId id="275" r:id="rId9"/>
    <p:sldId id="261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93">
          <p15:clr>
            <a:srgbClr val="A4A3A4"/>
          </p15:clr>
        </p15:guide>
        <p15:guide id="4" pos="728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92"/>
    <a:srgbClr val="003764"/>
    <a:srgbClr val="003C70"/>
    <a:srgbClr val="1303E1"/>
    <a:srgbClr val="127FC0"/>
    <a:srgbClr val="8A481F"/>
    <a:srgbClr val="00508A"/>
    <a:srgbClr val="117E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9" autoAdjust="0"/>
    <p:restoredTop sz="94604" autoAdjust="0"/>
  </p:normalViewPr>
  <p:slideViewPr>
    <p:cSldViewPr snapToGrid="0" showGuides="1">
      <p:cViewPr>
        <p:scale>
          <a:sx n="66" d="100"/>
          <a:sy n="66" d="100"/>
        </p:scale>
        <p:origin x="540" y="240"/>
      </p:cViewPr>
      <p:guideLst>
        <p:guide orient="horz" pos="2160"/>
        <p:guide pos="3840"/>
        <p:guide pos="393"/>
        <p:guide pos="72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8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uhao liao" userId="25df327f-5bf7-4222-94a6-bbb5b8b56b11" providerId="ADAL" clId="{7FC79D3C-E0D4-495A-B0FE-96AEEC80D2C9}"/>
    <pc:docChg chg="undo custSel addSld delSld modSld">
      <pc:chgData name="shuhao liao" userId="25df327f-5bf7-4222-94a6-bbb5b8b56b11" providerId="ADAL" clId="{7FC79D3C-E0D4-495A-B0FE-96AEEC80D2C9}" dt="2019-07-09T03:03:51.194" v="227" actId="1076"/>
      <pc:docMkLst>
        <pc:docMk/>
      </pc:docMkLst>
      <pc:sldChg chg="modSp">
        <pc:chgData name="shuhao liao" userId="25df327f-5bf7-4222-94a6-bbb5b8b56b11" providerId="ADAL" clId="{7FC79D3C-E0D4-495A-B0FE-96AEEC80D2C9}" dt="2019-07-09T01:57:49.215" v="6"/>
        <pc:sldMkLst>
          <pc:docMk/>
          <pc:sldMk cId="0" sldId="257"/>
        </pc:sldMkLst>
        <pc:spChg chg="mod">
          <ac:chgData name="shuhao liao" userId="25df327f-5bf7-4222-94a6-bbb5b8b56b11" providerId="ADAL" clId="{7FC79D3C-E0D4-495A-B0FE-96AEEC80D2C9}" dt="2019-07-09T01:57:49.215" v="6"/>
          <ac:spMkLst>
            <pc:docMk/>
            <pc:sldMk cId="0" sldId="257"/>
            <ac:spMk id="6" creationId="{00000000-0000-0000-0000-000000000000}"/>
          </ac:spMkLst>
        </pc:spChg>
      </pc:sldChg>
      <pc:sldChg chg="modSp del">
        <pc:chgData name="shuhao liao" userId="25df327f-5bf7-4222-94a6-bbb5b8b56b11" providerId="ADAL" clId="{7FC79D3C-E0D4-495A-B0FE-96AEEC80D2C9}" dt="2019-07-09T02:53:14.722" v="22" actId="2696"/>
        <pc:sldMkLst>
          <pc:docMk/>
          <pc:sldMk cId="0" sldId="262"/>
        </pc:sldMkLst>
        <pc:spChg chg="mod">
          <ac:chgData name="shuhao liao" userId="25df327f-5bf7-4222-94a6-bbb5b8b56b11" providerId="ADAL" clId="{7FC79D3C-E0D4-495A-B0FE-96AEEC80D2C9}" dt="2019-07-09T01:58:52.605" v="21"/>
          <ac:spMkLst>
            <pc:docMk/>
            <pc:sldMk cId="0" sldId="262"/>
            <ac:spMk id="5" creationId="{00000000-0000-0000-0000-000000000000}"/>
          </ac:spMkLst>
        </pc:spChg>
      </pc:sldChg>
      <pc:sldChg chg="modSp">
        <pc:chgData name="shuhao liao" userId="25df327f-5bf7-4222-94a6-bbb5b8b56b11" providerId="ADAL" clId="{7FC79D3C-E0D4-495A-B0FE-96AEEC80D2C9}" dt="2019-07-09T01:58:00.913" v="11"/>
        <pc:sldMkLst>
          <pc:docMk/>
          <pc:sldMk cId="0" sldId="263"/>
        </pc:sldMkLst>
        <pc:spChg chg="mod">
          <ac:chgData name="shuhao liao" userId="25df327f-5bf7-4222-94a6-bbb5b8b56b11" providerId="ADAL" clId="{7FC79D3C-E0D4-495A-B0FE-96AEEC80D2C9}" dt="2019-07-09T01:58:00.913" v="11"/>
          <ac:spMkLst>
            <pc:docMk/>
            <pc:sldMk cId="0" sldId="263"/>
            <ac:spMk id="6" creationId="{00000000-0000-0000-0000-000000000000}"/>
          </ac:spMkLst>
        </pc:spChg>
      </pc:sldChg>
      <pc:sldChg chg="addSp delSp modSp">
        <pc:chgData name="shuhao liao" userId="25df327f-5bf7-4222-94a6-bbb5b8b56b11" providerId="ADAL" clId="{7FC79D3C-E0D4-495A-B0FE-96AEEC80D2C9}" dt="2019-07-09T03:02:57.528" v="209" actId="1076"/>
        <pc:sldMkLst>
          <pc:docMk/>
          <pc:sldMk cId="0" sldId="264"/>
        </pc:sldMkLst>
        <pc:spChg chg="mod">
          <ac:chgData name="shuhao liao" userId="25df327f-5bf7-4222-94a6-bbb5b8b56b11" providerId="ADAL" clId="{7FC79D3C-E0D4-495A-B0FE-96AEEC80D2C9}" dt="2019-07-09T02:56:39.078" v="137"/>
          <ac:spMkLst>
            <pc:docMk/>
            <pc:sldMk cId="0" sldId="264"/>
            <ac:spMk id="5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33.388" v="132" actId="20577"/>
          <ac:spMkLst>
            <pc:docMk/>
            <pc:sldMk cId="0" sldId="264"/>
            <ac:spMk id="7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5.910" v="129" actId="478"/>
          <ac:spMkLst>
            <pc:docMk/>
            <pc:sldMk cId="0" sldId="264"/>
            <ac:spMk id="12" creationId="{00000000-0000-0000-0000-000000000000}"/>
          </ac:spMkLst>
        </pc:spChg>
        <pc:spChg chg="add mod">
          <ac:chgData name="shuhao liao" userId="25df327f-5bf7-4222-94a6-bbb5b8b56b11" providerId="ADAL" clId="{7FC79D3C-E0D4-495A-B0FE-96AEEC80D2C9}" dt="2019-07-09T03:02:50.154" v="206" actId="1076"/>
          <ac:spMkLst>
            <pc:docMk/>
            <pc:sldMk cId="0" sldId="264"/>
            <ac:spMk id="21" creationId="{9EE553B9-82E1-4DC1-BEA6-9BA44D94D397}"/>
          </ac:spMkLst>
        </pc:spChg>
        <pc:spChg chg="add mod">
          <ac:chgData name="shuhao liao" userId="25df327f-5bf7-4222-94a6-bbb5b8b56b11" providerId="ADAL" clId="{7FC79D3C-E0D4-495A-B0FE-96AEEC80D2C9}" dt="2019-07-09T03:02:57.528" v="209" actId="1076"/>
          <ac:spMkLst>
            <pc:docMk/>
            <pc:sldMk cId="0" sldId="264"/>
            <ac:spMk id="22" creationId="{4EF6CA53-8870-490E-BE6F-91EEC3FEAB18}"/>
          </ac:spMkLst>
        </pc:spChg>
        <pc:spChg chg="add mod">
          <ac:chgData name="shuhao liao" userId="25df327f-5bf7-4222-94a6-bbb5b8b56b11" providerId="ADAL" clId="{7FC79D3C-E0D4-495A-B0FE-96AEEC80D2C9}" dt="2019-07-09T03:01:23.807" v="181" actId="1076"/>
          <ac:spMkLst>
            <pc:docMk/>
            <pc:sldMk cId="0" sldId="264"/>
            <ac:spMk id="23" creationId="{479104EA-6EA4-4638-9E41-7A87F966771A}"/>
          </ac:spMkLst>
        </pc:spChg>
        <pc:spChg chg="mod">
          <ac:chgData name="shuhao liao" userId="25df327f-5bf7-4222-94a6-bbb5b8b56b11" providerId="ADAL" clId="{7FC79D3C-E0D4-495A-B0FE-96AEEC80D2C9}" dt="2019-07-09T03:01:09.658" v="178" actId="1076"/>
          <ac:spMkLst>
            <pc:docMk/>
            <pc:sldMk cId="0" sldId="264"/>
            <ac:spMk id="24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2.589" v="126" actId="478"/>
          <ac:spMkLst>
            <pc:docMk/>
            <pc:sldMk cId="0" sldId="264"/>
            <ac:spMk id="28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5.183" v="128" actId="478"/>
          <ac:spMkLst>
            <pc:docMk/>
            <pc:sldMk cId="0" sldId="264"/>
            <ac:spMk id="29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3:02:08.173" v="190" actId="1076"/>
          <ac:spMkLst>
            <pc:docMk/>
            <pc:sldMk cId="0" sldId="264"/>
            <ac:spMk id="42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5.183" v="128" actId="478"/>
          <ac:spMkLst>
            <pc:docMk/>
            <pc:sldMk cId="0" sldId="264"/>
            <ac:spMk id="44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1.174" v="124" actId="478"/>
          <ac:spMkLst>
            <pc:docMk/>
            <pc:sldMk cId="0" sldId="264"/>
            <ac:spMk id="45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2.589" v="126" actId="478"/>
          <ac:spMkLst>
            <pc:docMk/>
            <pc:sldMk cId="0" sldId="264"/>
            <ac:spMk id="46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7.343" v="130" actId="478"/>
          <ac:spMkLst>
            <pc:docMk/>
            <pc:sldMk cId="0" sldId="264"/>
            <ac:spMk id="48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3.789" v="127" actId="478"/>
          <ac:spMkLst>
            <pc:docMk/>
            <pc:sldMk cId="0" sldId="264"/>
            <ac:spMk id="49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3:02:41.328" v="202" actId="1076"/>
          <ac:spMkLst>
            <pc:docMk/>
            <pc:sldMk cId="0" sldId="264"/>
            <ac:spMk id="50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6:25.183" v="128" actId="478"/>
          <ac:spMkLst>
            <pc:docMk/>
            <pc:sldMk cId="0" sldId="264"/>
            <ac:spMk id="51" creationId="{00000000-0000-0000-0000-000000000000}"/>
          </ac:spMkLst>
        </pc:spChg>
        <pc:spChg chg="del mod">
          <ac:chgData name="shuhao liao" userId="25df327f-5bf7-4222-94a6-bbb5b8b56b11" providerId="ADAL" clId="{7FC79D3C-E0D4-495A-B0FE-96AEEC80D2C9}" dt="2019-07-09T02:56:22.589" v="126" actId="478"/>
          <ac:spMkLst>
            <pc:docMk/>
            <pc:sldMk cId="0" sldId="264"/>
            <ac:spMk id="52" creationId="{00000000-0000-0000-0000-000000000000}"/>
          </ac:spMkLst>
        </pc:spChg>
        <pc:picChg chg="add mod">
          <ac:chgData name="shuhao liao" userId="25df327f-5bf7-4222-94a6-bbb5b8b56b11" providerId="ADAL" clId="{7FC79D3C-E0D4-495A-B0FE-96AEEC80D2C9}" dt="2019-07-09T03:02:13.152" v="191" actId="1076"/>
          <ac:picMkLst>
            <pc:docMk/>
            <pc:sldMk cId="0" sldId="264"/>
            <ac:picMk id="3" creationId="{370D1447-CA27-4345-AAC0-E34393F15764}"/>
          </ac:picMkLst>
        </pc:picChg>
        <pc:picChg chg="add mod">
          <ac:chgData name="shuhao liao" userId="25df327f-5bf7-4222-94a6-bbb5b8b56b11" providerId="ADAL" clId="{7FC79D3C-E0D4-495A-B0FE-96AEEC80D2C9}" dt="2019-07-09T03:02:27.393" v="194" actId="14100"/>
          <ac:picMkLst>
            <pc:docMk/>
            <pc:sldMk cId="0" sldId="264"/>
            <ac:picMk id="9" creationId="{24E92CFF-7C04-4083-BB49-5AEF2929E5B6}"/>
          </ac:picMkLst>
        </pc:picChg>
      </pc:sldChg>
      <pc:sldChg chg="del">
        <pc:chgData name="shuhao liao" userId="25df327f-5bf7-4222-94a6-bbb5b8b56b11" providerId="ADAL" clId="{7FC79D3C-E0D4-495A-B0FE-96AEEC80D2C9}" dt="2019-07-09T01:58:30.857" v="16" actId="2696"/>
        <pc:sldMkLst>
          <pc:docMk/>
          <pc:sldMk cId="0" sldId="265"/>
        </pc:sldMkLst>
      </pc:sldChg>
      <pc:sldChg chg="del">
        <pc:chgData name="shuhao liao" userId="25df327f-5bf7-4222-94a6-bbb5b8b56b11" providerId="ADAL" clId="{7FC79D3C-E0D4-495A-B0FE-96AEEC80D2C9}" dt="2019-07-09T01:58:29.804" v="15" actId="2696"/>
        <pc:sldMkLst>
          <pc:docMk/>
          <pc:sldMk cId="0" sldId="266"/>
        </pc:sldMkLst>
      </pc:sldChg>
      <pc:sldChg chg="del">
        <pc:chgData name="shuhao liao" userId="25df327f-5bf7-4222-94a6-bbb5b8b56b11" providerId="ADAL" clId="{7FC79D3C-E0D4-495A-B0FE-96AEEC80D2C9}" dt="2019-07-09T02:56:16.048" v="123" actId="2696"/>
        <pc:sldMkLst>
          <pc:docMk/>
          <pc:sldMk cId="0" sldId="267"/>
        </pc:sldMkLst>
      </pc:sldChg>
      <pc:sldChg chg="modSp del">
        <pc:chgData name="shuhao liao" userId="25df327f-5bf7-4222-94a6-bbb5b8b56b11" providerId="ADAL" clId="{7FC79D3C-E0D4-495A-B0FE-96AEEC80D2C9}" dt="2019-07-09T02:56:12.917" v="122" actId="2696"/>
        <pc:sldMkLst>
          <pc:docMk/>
          <pc:sldMk cId="0" sldId="268"/>
        </pc:sldMkLst>
        <pc:spChg chg="mod">
          <ac:chgData name="shuhao liao" userId="25df327f-5bf7-4222-94a6-bbb5b8b56b11" providerId="ADAL" clId="{7FC79D3C-E0D4-495A-B0FE-96AEEC80D2C9}" dt="2019-07-09T02:56:08.869" v="118" actId="1076"/>
          <ac:spMkLst>
            <pc:docMk/>
            <pc:sldMk cId="0" sldId="268"/>
            <ac:spMk id="4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9.826" v="120" actId="1076"/>
          <ac:spMkLst>
            <pc:docMk/>
            <pc:sldMk cId="0" sldId="268"/>
            <ac:spMk id="7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10.450" v="121" actId="1076"/>
          <ac:spMkLst>
            <pc:docMk/>
            <pc:sldMk cId="0" sldId="268"/>
            <ac:spMk id="9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5.426" v="111" actId="1076"/>
          <ac:spMkLst>
            <pc:docMk/>
            <pc:sldMk cId="0" sldId="268"/>
            <ac:spMk id="15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6.184" v="113" actId="1076"/>
          <ac:spMkLst>
            <pc:docMk/>
            <pc:sldMk cId="0" sldId="268"/>
            <ac:spMk id="16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7.300" v="115" actId="1076"/>
          <ac:spMkLst>
            <pc:docMk/>
            <pc:sldMk cId="0" sldId="268"/>
            <ac:spMk id="17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5.034" v="110" actId="1076"/>
          <ac:spMkLst>
            <pc:docMk/>
            <pc:sldMk cId="0" sldId="268"/>
            <ac:spMk id="18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6.629" v="114" actId="1076"/>
          <ac:spMkLst>
            <pc:docMk/>
            <pc:sldMk cId="0" sldId="268"/>
            <ac:spMk id="19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4.380" v="109" actId="1076"/>
          <ac:spMkLst>
            <pc:docMk/>
            <pc:sldMk cId="0" sldId="268"/>
            <ac:spMk id="20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8.389" v="117" actId="1076"/>
          <ac:spMkLst>
            <pc:docMk/>
            <pc:sldMk cId="0" sldId="268"/>
            <ac:spMk id="22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7.853" v="116" actId="1076"/>
          <ac:spMkLst>
            <pc:docMk/>
            <pc:sldMk cId="0" sldId="268"/>
            <ac:spMk id="27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6:09.516" v="119" actId="1076"/>
          <ac:spMkLst>
            <pc:docMk/>
            <pc:sldMk cId="0" sldId="268"/>
            <ac:spMk id="35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5:55.060" v="108"/>
          <ac:spMkLst>
            <pc:docMk/>
            <pc:sldMk cId="0" sldId="268"/>
            <ac:spMk id="70" creationId="{00000000-0000-0000-0000-000000000000}"/>
          </ac:spMkLst>
        </pc:spChg>
      </pc:sldChg>
      <pc:sldChg chg="addSp delSp modSp">
        <pc:chgData name="shuhao liao" userId="25df327f-5bf7-4222-94a6-bbb5b8b56b11" providerId="ADAL" clId="{7FC79D3C-E0D4-495A-B0FE-96AEEC80D2C9}" dt="2019-07-09T03:00:00.023" v="151" actId="1076"/>
        <pc:sldMkLst>
          <pc:docMk/>
          <pc:sldMk cId="0" sldId="270"/>
        </pc:sldMkLst>
        <pc:spChg chg="mod">
          <ac:chgData name="shuhao liao" userId="25df327f-5bf7-4222-94a6-bbb5b8b56b11" providerId="ADAL" clId="{7FC79D3C-E0D4-495A-B0FE-96AEEC80D2C9}" dt="2019-07-09T02:53:56.377" v="44"/>
          <ac:spMkLst>
            <pc:docMk/>
            <pc:sldMk cId="0" sldId="270"/>
            <ac:spMk id="5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8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15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20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21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23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24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3:44.272" v="29" actId="1076"/>
          <ac:spMkLst>
            <pc:docMk/>
            <pc:sldMk cId="0" sldId="270"/>
            <ac:spMk id="27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3:44.272" v="29" actId="1076"/>
          <ac:spMkLst>
            <pc:docMk/>
            <pc:sldMk cId="0" sldId="270"/>
            <ac:spMk id="28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3:44.272" v="29" actId="1076"/>
          <ac:spMkLst>
            <pc:docMk/>
            <pc:sldMk cId="0" sldId="270"/>
            <ac:spMk id="30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1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2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3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2:54:14.205" v="57"/>
          <ac:spMkLst>
            <pc:docMk/>
            <pc:sldMk cId="0" sldId="270"/>
            <ac:spMk id="34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5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6" creationId="{00000000-0000-0000-0000-000000000000}"/>
          </ac:spMkLst>
        </pc:spChg>
        <pc:spChg chg="del">
          <ac:chgData name="shuhao liao" userId="25df327f-5bf7-4222-94a6-bbb5b8b56b11" providerId="ADAL" clId="{7FC79D3C-E0D4-495A-B0FE-96AEEC80D2C9}" dt="2019-07-09T02:53:21.523" v="23" actId="478"/>
          <ac:spMkLst>
            <pc:docMk/>
            <pc:sldMk cId="0" sldId="270"/>
            <ac:spMk id="37" creationId="{00000000-0000-0000-0000-000000000000}"/>
          </ac:spMkLst>
        </pc:spChg>
        <pc:picChg chg="add del mod">
          <ac:chgData name="shuhao liao" userId="25df327f-5bf7-4222-94a6-bbb5b8b56b11" providerId="ADAL" clId="{7FC79D3C-E0D4-495A-B0FE-96AEEC80D2C9}" dt="2019-07-09T02:59:56.283" v="150" actId="478"/>
          <ac:picMkLst>
            <pc:docMk/>
            <pc:sldMk cId="0" sldId="270"/>
            <ac:picMk id="3" creationId="{BAEB1366-D4D6-4B77-9F36-5DD1DC9BF431}"/>
          </ac:picMkLst>
        </pc:picChg>
        <pc:picChg chg="add mod">
          <ac:chgData name="shuhao liao" userId="25df327f-5bf7-4222-94a6-bbb5b8b56b11" providerId="ADAL" clId="{7FC79D3C-E0D4-495A-B0FE-96AEEC80D2C9}" dt="2019-07-09T03:00:00.023" v="151" actId="1076"/>
          <ac:picMkLst>
            <pc:docMk/>
            <pc:sldMk cId="0" sldId="270"/>
            <ac:picMk id="10" creationId="{401C3423-AB7D-4735-B59C-BDFB9072DF6A}"/>
          </ac:picMkLst>
        </pc:picChg>
      </pc:sldChg>
      <pc:sldChg chg="del">
        <pc:chgData name="shuhao liao" userId="25df327f-5bf7-4222-94a6-bbb5b8b56b11" providerId="ADAL" clId="{7FC79D3C-E0D4-495A-B0FE-96AEEC80D2C9}" dt="2019-07-09T01:58:14.919" v="12" actId="2696"/>
        <pc:sldMkLst>
          <pc:docMk/>
          <pc:sldMk cId="0" sldId="273"/>
        </pc:sldMkLst>
      </pc:sldChg>
      <pc:sldChg chg="addSp delSp modSp add">
        <pc:chgData name="shuhao liao" userId="25df327f-5bf7-4222-94a6-bbb5b8b56b11" providerId="ADAL" clId="{7FC79D3C-E0D4-495A-B0FE-96AEEC80D2C9}" dt="2019-07-09T02:59:45.434" v="146" actId="1076"/>
        <pc:sldMkLst>
          <pc:docMk/>
          <pc:sldMk cId="527733793" sldId="273"/>
        </pc:sldMkLst>
        <pc:spChg chg="mod">
          <ac:chgData name="shuhao liao" userId="25df327f-5bf7-4222-94a6-bbb5b8b56b11" providerId="ADAL" clId="{7FC79D3C-E0D4-495A-B0FE-96AEEC80D2C9}" dt="2019-07-09T02:55:40.523" v="103"/>
          <ac:spMkLst>
            <pc:docMk/>
            <pc:sldMk cId="527733793" sldId="273"/>
            <ac:spMk id="34" creationId="{00000000-0000-0000-0000-000000000000}"/>
          </ac:spMkLst>
        </pc:spChg>
        <pc:picChg chg="del">
          <ac:chgData name="shuhao liao" userId="25df327f-5bf7-4222-94a6-bbb5b8b56b11" providerId="ADAL" clId="{7FC79D3C-E0D4-495A-B0FE-96AEEC80D2C9}" dt="2019-07-09T02:55:01.626" v="65" actId="478"/>
          <ac:picMkLst>
            <pc:docMk/>
            <pc:sldMk cId="527733793" sldId="273"/>
            <ac:picMk id="3" creationId="{BAEB1366-D4D6-4B77-9F36-5DD1DC9BF431}"/>
          </ac:picMkLst>
        </pc:picChg>
        <pc:picChg chg="add del mod">
          <ac:chgData name="shuhao liao" userId="25df327f-5bf7-4222-94a6-bbb5b8b56b11" providerId="ADAL" clId="{7FC79D3C-E0D4-495A-B0FE-96AEEC80D2C9}" dt="2019-07-09T02:59:36.556" v="144" actId="478"/>
          <ac:picMkLst>
            <pc:docMk/>
            <pc:sldMk cId="527733793" sldId="273"/>
            <ac:picMk id="8" creationId="{8A1E417E-F38E-460E-8517-4700E84BE546}"/>
          </ac:picMkLst>
        </pc:picChg>
        <pc:picChg chg="add mod">
          <ac:chgData name="shuhao liao" userId="25df327f-5bf7-4222-94a6-bbb5b8b56b11" providerId="ADAL" clId="{7FC79D3C-E0D4-495A-B0FE-96AEEC80D2C9}" dt="2019-07-09T02:59:45.434" v="146" actId="1076"/>
          <ac:picMkLst>
            <pc:docMk/>
            <pc:sldMk cId="527733793" sldId="273"/>
            <ac:picMk id="10" creationId="{3B20D09D-CE3C-45C0-89D9-36096C1A5256}"/>
          </ac:picMkLst>
        </pc:picChg>
      </pc:sldChg>
      <pc:sldChg chg="del">
        <pc:chgData name="shuhao liao" userId="25df327f-5bf7-4222-94a6-bbb5b8b56b11" providerId="ADAL" clId="{7FC79D3C-E0D4-495A-B0FE-96AEEC80D2C9}" dt="2019-07-09T01:58:16.219" v="14" actId="2696"/>
        <pc:sldMkLst>
          <pc:docMk/>
          <pc:sldMk cId="0" sldId="274"/>
        </pc:sldMkLst>
      </pc:sldChg>
      <pc:sldChg chg="addSp delSp modSp add">
        <pc:chgData name="shuhao liao" userId="25df327f-5bf7-4222-94a6-bbb5b8b56b11" providerId="ADAL" clId="{7FC79D3C-E0D4-495A-B0FE-96AEEC80D2C9}" dt="2019-07-09T03:00:35.760" v="171" actId="1076"/>
        <pc:sldMkLst>
          <pc:docMk/>
          <pc:sldMk cId="2633091568" sldId="274"/>
        </pc:sldMkLst>
        <pc:spChg chg="mod">
          <ac:chgData name="shuhao liao" userId="25df327f-5bf7-4222-94a6-bbb5b8b56b11" providerId="ADAL" clId="{7FC79D3C-E0D4-495A-B0FE-96AEEC80D2C9}" dt="2019-07-09T03:00:15.094" v="165"/>
          <ac:spMkLst>
            <pc:docMk/>
            <pc:sldMk cId="2633091568" sldId="274"/>
            <ac:spMk id="34" creationId="{00000000-0000-0000-0000-000000000000}"/>
          </ac:spMkLst>
        </pc:spChg>
        <pc:picChg chg="add mod">
          <ac:chgData name="shuhao liao" userId="25df327f-5bf7-4222-94a6-bbb5b8b56b11" providerId="ADAL" clId="{7FC79D3C-E0D4-495A-B0FE-96AEEC80D2C9}" dt="2019-07-09T03:00:35.760" v="171" actId="1076"/>
          <ac:picMkLst>
            <pc:docMk/>
            <pc:sldMk cId="2633091568" sldId="274"/>
            <ac:picMk id="3" creationId="{B7EF3557-6450-4F3E-AC71-C52DDEA26931}"/>
          </ac:picMkLst>
        </pc:picChg>
        <pc:picChg chg="del">
          <ac:chgData name="shuhao liao" userId="25df327f-5bf7-4222-94a6-bbb5b8b56b11" providerId="ADAL" clId="{7FC79D3C-E0D4-495A-B0FE-96AEEC80D2C9}" dt="2019-07-09T03:00:30.231" v="170" actId="478"/>
          <ac:picMkLst>
            <pc:docMk/>
            <pc:sldMk cId="2633091568" sldId="274"/>
            <ac:picMk id="10" creationId="{3B20D09D-CE3C-45C0-89D9-36096C1A5256}"/>
          </ac:picMkLst>
        </pc:picChg>
      </pc:sldChg>
      <pc:sldChg chg="addSp delSp modSp add">
        <pc:chgData name="shuhao liao" userId="25df327f-5bf7-4222-94a6-bbb5b8b56b11" providerId="ADAL" clId="{7FC79D3C-E0D4-495A-B0FE-96AEEC80D2C9}" dt="2019-07-09T03:03:51.194" v="227" actId="1076"/>
        <pc:sldMkLst>
          <pc:docMk/>
          <pc:sldMk cId="1192905108" sldId="275"/>
        </pc:sldMkLst>
        <pc:spChg chg="del">
          <ac:chgData name="shuhao liao" userId="25df327f-5bf7-4222-94a6-bbb5b8b56b11" providerId="ADAL" clId="{7FC79D3C-E0D4-495A-B0FE-96AEEC80D2C9}" dt="2019-07-09T03:03:29.445" v="218" actId="478"/>
          <ac:spMkLst>
            <pc:docMk/>
            <pc:sldMk cId="1192905108" sldId="275"/>
            <ac:spMk id="21" creationId="{9EE553B9-82E1-4DC1-BEA6-9BA44D94D397}"/>
          </ac:spMkLst>
        </pc:spChg>
        <pc:spChg chg="del">
          <ac:chgData name="shuhao liao" userId="25df327f-5bf7-4222-94a6-bbb5b8b56b11" providerId="ADAL" clId="{7FC79D3C-E0D4-495A-B0FE-96AEEC80D2C9}" dt="2019-07-09T03:03:29.855" v="219" actId="478"/>
          <ac:spMkLst>
            <pc:docMk/>
            <pc:sldMk cId="1192905108" sldId="275"/>
            <ac:spMk id="22" creationId="{4EF6CA53-8870-490E-BE6F-91EEC3FEAB18}"/>
          </ac:spMkLst>
        </pc:spChg>
        <pc:spChg chg="mod">
          <ac:chgData name="shuhao liao" userId="25df327f-5bf7-4222-94a6-bbb5b8b56b11" providerId="ADAL" clId="{7FC79D3C-E0D4-495A-B0FE-96AEEC80D2C9}" dt="2019-07-09T03:03:42.554" v="222" actId="1076"/>
          <ac:spMkLst>
            <pc:docMk/>
            <pc:sldMk cId="1192905108" sldId="275"/>
            <ac:spMk id="42" creationId="{00000000-0000-0000-0000-000000000000}"/>
          </ac:spMkLst>
        </pc:spChg>
        <pc:spChg chg="mod">
          <ac:chgData name="shuhao liao" userId="25df327f-5bf7-4222-94a6-bbb5b8b56b11" providerId="ADAL" clId="{7FC79D3C-E0D4-495A-B0FE-96AEEC80D2C9}" dt="2019-07-09T03:03:51.194" v="227" actId="1076"/>
          <ac:spMkLst>
            <pc:docMk/>
            <pc:sldMk cId="1192905108" sldId="275"/>
            <ac:spMk id="50" creationId="{00000000-0000-0000-0000-000000000000}"/>
          </ac:spMkLst>
        </pc:spChg>
        <pc:picChg chg="del">
          <ac:chgData name="shuhao liao" userId="25df327f-5bf7-4222-94a6-bbb5b8b56b11" providerId="ADAL" clId="{7FC79D3C-E0D4-495A-B0FE-96AEEC80D2C9}" dt="2019-07-09T03:03:16.503" v="213" actId="478"/>
          <ac:picMkLst>
            <pc:docMk/>
            <pc:sldMk cId="1192905108" sldId="275"/>
            <ac:picMk id="3" creationId="{370D1447-CA27-4345-AAC0-E34393F15764}"/>
          </ac:picMkLst>
        </pc:picChg>
        <pc:picChg chg="add mod">
          <ac:chgData name="shuhao liao" userId="25df327f-5bf7-4222-94a6-bbb5b8b56b11" providerId="ADAL" clId="{7FC79D3C-E0D4-495A-B0FE-96AEEC80D2C9}" dt="2019-07-09T03:03:32.720" v="221" actId="1076"/>
          <ac:picMkLst>
            <pc:docMk/>
            <pc:sldMk cId="1192905108" sldId="275"/>
            <ac:picMk id="8" creationId="{BDC7334C-3364-4E85-91E2-2484C50D2EE1}"/>
          </ac:picMkLst>
        </pc:picChg>
        <pc:picChg chg="del">
          <ac:chgData name="shuhao liao" userId="25df327f-5bf7-4222-94a6-bbb5b8b56b11" providerId="ADAL" clId="{7FC79D3C-E0D4-495A-B0FE-96AEEC80D2C9}" dt="2019-07-09T03:03:30.357" v="220" actId="478"/>
          <ac:picMkLst>
            <pc:docMk/>
            <pc:sldMk cId="1192905108" sldId="275"/>
            <ac:picMk id="9" creationId="{24E92CFF-7C04-4083-BB49-5AEF2929E5B6}"/>
          </ac:picMkLst>
        </pc:picChg>
      </pc:sldChg>
      <pc:sldChg chg="add del">
        <pc:chgData name="shuhao liao" userId="25df327f-5bf7-4222-94a6-bbb5b8b56b11" providerId="ADAL" clId="{7FC79D3C-E0D4-495A-B0FE-96AEEC80D2C9}" dt="2019-07-09T03:03:11.696" v="211" actId="2696"/>
        <pc:sldMkLst>
          <pc:docMk/>
          <pc:sldMk cId="3364307409" sldId="275"/>
        </pc:sldMkLst>
      </pc:sldChg>
      <pc:sldMasterChg chg="delSldLayout">
        <pc:chgData name="shuhao liao" userId="25df327f-5bf7-4222-94a6-bbb5b8b56b11" providerId="ADAL" clId="{7FC79D3C-E0D4-495A-B0FE-96AEEC80D2C9}" dt="2019-07-09T01:58:14.921" v="13" actId="2696"/>
        <pc:sldMasterMkLst>
          <pc:docMk/>
          <pc:sldMasterMk cId="0" sldId="2147483648"/>
        </pc:sldMasterMkLst>
        <pc:sldLayoutChg chg="del">
          <pc:chgData name="shuhao liao" userId="25df327f-5bf7-4222-94a6-bbb5b8b56b11" providerId="ADAL" clId="{7FC79D3C-E0D4-495A-B0FE-96AEEC80D2C9}" dt="2019-07-09T01:58:14.921" v="13" actId="2696"/>
          <pc:sldLayoutMkLst>
            <pc:docMk/>
            <pc:sldMasterMk cId="0" sldId="2147483648"/>
            <pc:sldLayoutMk cId="0" sldId="2147483660"/>
          </pc:sldLayoutMkLst>
        </pc:sldLayoutChg>
      </pc:sldMasterChg>
    </pc:docChg>
  </pc:docChgLst>
</pc:chgInfo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66C8F1-6B19-4F54-8F22-4AEE7F177AF9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852AEC-6377-4522-873D-EA09C33FA05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458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5338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023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852AEC-6377-4522-873D-EA09C33FA056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页背景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199046" y="-383937"/>
            <a:ext cx="13315950" cy="767715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292EB-3167-436F-867E-AE3AC7702F4A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ECEF3-D886-4554-89C3-FE4F6CD13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2083571" y="2946268"/>
            <a:ext cx="8024858" cy="965464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3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59259" y="3013502"/>
            <a:ext cx="867348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8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类抖音</a:t>
            </a:r>
            <a:r>
              <a:rPr lang="en-US" altLang="zh-CN" sz="48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861425" y="4633595"/>
            <a:ext cx="23094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廖书昊 </a:t>
            </a:r>
          </a:p>
          <a:p>
            <a:pPr algn="ctr"/>
            <a:r>
              <a:rPr 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李红雨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六边形 2"/>
          <p:cNvSpPr/>
          <p:nvPr/>
        </p:nvSpPr>
        <p:spPr>
          <a:xfrm>
            <a:off x="3249825" y="2958257"/>
            <a:ext cx="1092124" cy="94148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3400203" y="3113700"/>
            <a:ext cx="791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6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4492327" y="2958257"/>
            <a:ext cx="4449847" cy="94148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3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4492327" y="3127646"/>
            <a:ext cx="4449848" cy="58477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浏览视频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浏览视频</a:t>
            </a:r>
          </a:p>
        </p:txBody>
      </p:sp>
      <p:sp>
        <p:nvSpPr>
          <p:cNvPr id="27" name="矩形 26"/>
          <p:cNvSpPr/>
          <p:nvPr/>
        </p:nvSpPr>
        <p:spPr>
          <a:xfrm>
            <a:off x="1731978" y="1845161"/>
            <a:ext cx="2482703" cy="48008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8" name="矩形 27"/>
          <p:cNvSpPr/>
          <p:nvPr/>
        </p:nvSpPr>
        <p:spPr>
          <a:xfrm>
            <a:off x="1731978" y="2325240"/>
            <a:ext cx="2482703" cy="2475844"/>
          </a:xfrm>
          <a:prstGeom prst="rect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0" name="文本框 29"/>
          <p:cNvSpPr txBox="1"/>
          <p:nvPr/>
        </p:nvSpPr>
        <p:spPr>
          <a:xfrm>
            <a:off x="2138758" y="1872840"/>
            <a:ext cx="16691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138757" y="2852858"/>
            <a:ext cx="16691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主界面等待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get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请求并加载。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01C3423-AB7D-4735-B59C-BDFB9072D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567" y="360545"/>
            <a:ext cx="3068455" cy="6136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浏览视频</a:t>
            </a:r>
          </a:p>
        </p:txBody>
      </p:sp>
      <p:sp>
        <p:nvSpPr>
          <p:cNvPr id="27" name="矩形 26"/>
          <p:cNvSpPr/>
          <p:nvPr/>
        </p:nvSpPr>
        <p:spPr>
          <a:xfrm>
            <a:off x="1731978" y="1845161"/>
            <a:ext cx="2482703" cy="48008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8" name="矩形 27"/>
          <p:cNvSpPr/>
          <p:nvPr/>
        </p:nvSpPr>
        <p:spPr>
          <a:xfrm>
            <a:off x="1731978" y="2325240"/>
            <a:ext cx="2482703" cy="2475844"/>
          </a:xfrm>
          <a:prstGeom prst="rect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0" name="文本框 29"/>
          <p:cNvSpPr txBox="1"/>
          <p:nvPr/>
        </p:nvSpPr>
        <p:spPr>
          <a:xfrm>
            <a:off x="2138758" y="1872840"/>
            <a:ext cx="16691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138757" y="2852858"/>
            <a:ext cx="1669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加载视频，页面显示作者，和时间信息。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B20D09D-CE3C-45C0-89D9-36096C1A5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787" y="360545"/>
            <a:ext cx="3068455" cy="613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3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浏览视频</a:t>
            </a:r>
          </a:p>
        </p:txBody>
      </p:sp>
      <p:sp>
        <p:nvSpPr>
          <p:cNvPr id="27" name="矩形 26"/>
          <p:cNvSpPr/>
          <p:nvPr/>
        </p:nvSpPr>
        <p:spPr>
          <a:xfrm>
            <a:off x="1731978" y="1845161"/>
            <a:ext cx="2482703" cy="48008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8" name="矩形 27"/>
          <p:cNvSpPr/>
          <p:nvPr/>
        </p:nvSpPr>
        <p:spPr>
          <a:xfrm>
            <a:off x="1731978" y="2325240"/>
            <a:ext cx="2482703" cy="2475844"/>
          </a:xfrm>
          <a:prstGeom prst="rect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0" name="文本框 29"/>
          <p:cNvSpPr txBox="1"/>
          <p:nvPr/>
        </p:nvSpPr>
        <p:spPr>
          <a:xfrm>
            <a:off x="2138758" y="1872840"/>
            <a:ext cx="16691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138757" y="2852858"/>
            <a:ext cx="16691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双击实现点赞效果。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EF3557-6450-4F3E-AC71-C52DDEA269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787" y="360545"/>
            <a:ext cx="3068455" cy="613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9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六边形 2"/>
          <p:cNvSpPr/>
          <p:nvPr/>
        </p:nvSpPr>
        <p:spPr>
          <a:xfrm>
            <a:off x="3249825" y="2958257"/>
            <a:ext cx="1092124" cy="94148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3400203" y="3113700"/>
            <a:ext cx="791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6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4492327" y="2958257"/>
            <a:ext cx="4449847" cy="94148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chemeClr val="accent3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4492327" y="3127646"/>
            <a:ext cx="4449848" cy="58477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自定义拍摄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rgbClr val="0070C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自定义拍摄</a:t>
            </a:r>
          </a:p>
        </p:txBody>
      </p:sp>
      <p:sp>
        <p:nvSpPr>
          <p:cNvPr id="42" name="六边形 41"/>
          <p:cNvSpPr/>
          <p:nvPr/>
        </p:nvSpPr>
        <p:spPr>
          <a:xfrm>
            <a:off x="116603" y="2543916"/>
            <a:ext cx="1762738" cy="1519600"/>
          </a:xfrm>
          <a:prstGeom prst="hexagon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003C7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75918" y="3011328"/>
            <a:ext cx="12491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自定义相机预览。</a:t>
            </a:r>
          </a:p>
        </p:txBody>
      </p:sp>
      <p:sp>
        <p:nvSpPr>
          <p:cNvPr id="24" name="六边形 23"/>
          <p:cNvSpPr/>
          <p:nvPr/>
        </p:nvSpPr>
        <p:spPr>
          <a:xfrm>
            <a:off x="2611771" y="3152204"/>
            <a:ext cx="175754" cy="151512"/>
          </a:xfrm>
          <a:prstGeom prst="hexagon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8A481F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70D1447-CA27-4345-AAC0-E34393F15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573" y="1044288"/>
            <a:ext cx="2687719" cy="5375437"/>
          </a:xfrm>
          <a:prstGeom prst="rect">
            <a:avLst/>
          </a:prstGeom>
        </p:spPr>
      </p:pic>
      <p:sp>
        <p:nvSpPr>
          <p:cNvPr id="21" name="六边形 20">
            <a:extLst>
              <a:ext uri="{FF2B5EF4-FFF2-40B4-BE49-F238E27FC236}">
                <a16:creationId xmlns:a16="http://schemas.microsoft.com/office/drawing/2014/main" id="{9EE553B9-82E1-4DC1-BEA6-9BA44D94D397}"/>
              </a:ext>
            </a:extLst>
          </p:cNvPr>
          <p:cNvSpPr/>
          <p:nvPr/>
        </p:nvSpPr>
        <p:spPr>
          <a:xfrm>
            <a:off x="4987233" y="2543916"/>
            <a:ext cx="1762738" cy="1519600"/>
          </a:xfrm>
          <a:prstGeom prst="hexagon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003C70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EF6CA53-8870-490E-BE6F-91EEC3FEAB18}"/>
              </a:ext>
            </a:extLst>
          </p:cNvPr>
          <p:cNvSpPr txBox="1"/>
          <p:nvPr/>
        </p:nvSpPr>
        <p:spPr>
          <a:xfrm>
            <a:off x="5539810" y="3090446"/>
            <a:ext cx="921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录制</a:t>
            </a:r>
          </a:p>
        </p:txBody>
      </p:sp>
      <p:sp>
        <p:nvSpPr>
          <p:cNvPr id="23" name="六边形 22">
            <a:extLst>
              <a:ext uri="{FF2B5EF4-FFF2-40B4-BE49-F238E27FC236}">
                <a16:creationId xmlns:a16="http://schemas.microsoft.com/office/drawing/2014/main" id="{479104EA-6EA4-4638-9E41-7A87F966771A}"/>
              </a:ext>
            </a:extLst>
          </p:cNvPr>
          <p:cNvSpPr/>
          <p:nvPr/>
        </p:nvSpPr>
        <p:spPr>
          <a:xfrm>
            <a:off x="8811247" y="3152204"/>
            <a:ext cx="175754" cy="151512"/>
          </a:xfrm>
          <a:prstGeom prst="hexagon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8A481F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4E92CFF-7C04-4083-BB49-5AEF2929E5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794" y="1044286"/>
            <a:ext cx="2687720" cy="53754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>
            <a:off x="-150809" y="130627"/>
            <a:ext cx="676392" cy="583096"/>
          </a:xfrm>
          <a:prstGeom prst="hexagon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7" name="文本框 6"/>
          <p:cNvSpPr txBox="1"/>
          <p:nvPr/>
        </p:nvSpPr>
        <p:spPr>
          <a:xfrm>
            <a:off x="-57675" y="199932"/>
            <a:ext cx="49012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400" dirty="0"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618717" y="130627"/>
            <a:ext cx="2755949" cy="583096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rgbClr val="0070C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618717" y="235535"/>
            <a:ext cx="2755950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>
            <a:bevelT w="0" h="0"/>
            <a:bevelB w="0" h="0"/>
          </a:sp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自定义拍摄</a:t>
            </a:r>
          </a:p>
        </p:txBody>
      </p:sp>
      <p:sp>
        <p:nvSpPr>
          <p:cNvPr id="42" name="六边形 41"/>
          <p:cNvSpPr/>
          <p:nvPr/>
        </p:nvSpPr>
        <p:spPr>
          <a:xfrm>
            <a:off x="1881133" y="2669200"/>
            <a:ext cx="1762738" cy="1519600"/>
          </a:xfrm>
          <a:prstGeom prst="hexagon">
            <a:avLst/>
          </a:prstGeom>
          <a:solidFill>
            <a:schemeClr val="accent2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003C7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438963" y="3213452"/>
            <a:ext cx="647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6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上传</a:t>
            </a:r>
          </a:p>
        </p:txBody>
      </p:sp>
      <p:sp>
        <p:nvSpPr>
          <p:cNvPr id="24" name="六边形 23"/>
          <p:cNvSpPr/>
          <p:nvPr/>
        </p:nvSpPr>
        <p:spPr>
          <a:xfrm>
            <a:off x="2611771" y="3152204"/>
            <a:ext cx="175754" cy="151512"/>
          </a:xfrm>
          <a:prstGeom prst="hexagon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8A481F"/>
              </a:solidFill>
            </a:endParaRPr>
          </a:p>
        </p:txBody>
      </p:sp>
      <p:sp>
        <p:nvSpPr>
          <p:cNvPr id="23" name="六边形 22">
            <a:extLst>
              <a:ext uri="{FF2B5EF4-FFF2-40B4-BE49-F238E27FC236}">
                <a16:creationId xmlns:a16="http://schemas.microsoft.com/office/drawing/2014/main" id="{479104EA-6EA4-4638-9E41-7A87F966771A}"/>
              </a:ext>
            </a:extLst>
          </p:cNvPr>
          <p:cNvSpPr/>
          <p:nvPr/>
        </p:nvSpPr>
        <p:spPr>
          <a:xfrm>
            <a:off x="8811247" y="3152204"/>
            <a:ext cx="175754" cy="151512"/>
          </a:xfrm>
          <a:prstGeom prst="hexagon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8A481F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DC7334C-3364-4E85-91E2-2484C50D2E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699" y="908383"/>
            <a:ext cx="2687720" cy="537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0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1353663" y="2967362"/>
            <a:ext cx="923277" cy="923277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647366" y="3044280"/>
            <a:ext cx="3358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529074" y="2749858"/>
            <a:ext cx="1358284" cy="1358284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711067" y="2875002"/>
            <a:ext cx="9942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endParaRPr lang="zh-CN" altLang="en-US" sz="6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39492" y="2502393"/>
            <a:ext cx="1853214" cy="1853214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4568950" y="2644170"/>
            <a:ext cx="9942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9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44840" y="2502393"/>
            <a:ext cx="1853214" cy="1853214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6674297" y="2644170"/>
            <a:ext cx="9942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endParaRPr lang="zh-CN" altLang="en-US" sz="9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350190" y="2749858"/>
            <a:ext cx="1358284" cy="1358284"/>
          </a:xfrm>
          <a:prstGeom prst="rect">
            <a:avLst/>
          </a:prstGeom>
          <a:solidFill>
            <a:schemeClr val="accent2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8532183" y="2875002"/>
            <a:ext cx="9942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endParaRPr lang="zh-CN" altLang="en-US" sz="6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9915059" y="3043169"/>
            <a:ext cx="923277" cy="923277"/>
            <a:chOff x="9964625" y="3044279"/>
            <a:chExt cx="923277" cy="923277"/>
          </a:xfrm>
        </p:grpSpPr>
        <p:sp>
          <p:nvSpPr>
            <p:cNvPr id="13" name="矩形 12"/>
            <p:cNvSpPr/>
            <p:nvPr/>
          </p:nvSpPr>
          <p:spPr>
            <a:xfrm>
              <a:off x="9964625" y="3044279"/>
              <a:ext cx="923277" cy="923277"/>
            </a:xfrm>
            <a:prstGeom prst="rect">
              <a:avLst/>
            </a:prstGeom>
            <a:solidFill>
              <a:schemeClr val="accent2"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258328" y="3121197"/>
              <a:ext cx="33587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endPara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9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0075BB"/>
      </a:accent1>
      <a:accent2>
        <a:srgbClr val="00A5E0"/>
      </a:accent2>
      <a:accent3>
        <a:srgbClr val="297FD5"/>
      </a:accent3>
      <a:accent4>
        <a:srgbClr val="404040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83</Words>
  <Application>Microsoft Office PowerPoint</Application>
  <PresentationFormat>宽屏</PresentationFormat>
  <Paragraphs>41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哎呀小小草</dc:title>
  <dc:subject>哎呀小小草</dc:subject>
  <dc:creator>哎呀小小草</dc:creator>
  <cp:keywords>https://800sucai.taobao.com/</cp:keywords>
  <dc:description>https://800sucai.taobao.com/</dc:description>
  <cp:lastModifiedBy>shuhao liao</cp:lastModifiedBy>
  <cp:revision>56</cp:revision>
  <dcterms:created xsi:type="dcterms:W3CDTF">2014-12-07T06:39:00Z</dcterms:created>
  <dcterms:modified xsi:type="dcterms:W3CDTF">2019-07-09T03:04:11Z</dcterms:modified>
  <cp:category>https://800sucai.taobao.com/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2052-11.1.0.8806</vt:lpwstr>
  </property>
</Properties>
</file>

<file path=docProps/thumbnail.jpeg>
</file>